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5074900" cy="201041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5080" indent="0" algn="l" defTabSz="914400" rtl="0" fontAlgn="auto" latinLnBrk="0" hangingPunct="0">
      <a:lnSpc>
        <a:spcPts val="2000"/>
      </a:lnSpc>
      <a:spcBef>
        <a:spcPts val="90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31F20"/>
        </a:solidFill>
        <a:effectLst/>
        <a:uFillTx/>
        <a:latin typeface="Arial"/>
        <a:ea typeface="Arial"/>
        <a:cs typeface="Arial"/>
        <a:sym typeface="Arial"/>
      </a:defRPr>
    </a:lvl1pPr>
    <a:lvl2pPr marL="0" marR="5080" indent="0" algn="l" defTabSz="914400" rtl="0" fontAlgn="auto" latinLnBrk="0" hangingPunct="0">
      <a:lnSpc>
        <a:spcPts val="2000"/>
      </a:lnSpc>
      <a:spcBef>
        <a:spcPts val="90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31F20"/>
        </a:solidFill>
        <a:effectLst/>
        <a:uFillTx/>
        <a:latin typeface="Arial"/>
        <a:ea typeface="Arial"/>
        <a:cs typeface="Arial"/>
        <a:sym typeface="Arial"/>
      </a:defRPr>
    </a:lvl2pPr>
    <a:lvl3pPr marL="0" marR="5080" indent="0" algn="l" defTabSz="914400" rtl="0" fontAlgn="auto" latinLnBrk="0" hangingPunct="0">
      <a:lnSpc>
        <a:spcPts val="2000"/>
      </a:lnSpc>
      <a:spcBef>
        <a:spcPts val="90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31F20"/>
        </a:solidFill>
        <a:effectLst/>
        <a:uFillTx/>
        <a:latin typeface="Arial"/>
        <a:ea typeface="Arial"/>
        <a:cs typeface="Arial"/>
        <a:sym typeface="Arial"/>
      </a:defRPr>
    </a:lvl3pPr>
    <a:lvl4pPr marL="0" marR="5080" indent="0" algn="l" defTabSz="914400" rtl="0" fontAlgn="auto" latinLnBrk="0" hangingPunct="0">
      <a:lnSpc>
        <a:spcPts val="2000"/>
      </a:lnSpc>
      <a:spcBef>
        <a:spcPts val="90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31F20"/>
        </a:solidFill>
        <a:effectLst/>
        <a:uFillTx/>
        <a:latin typeface="Arial"/>
        <a:ea typeface="Arial"/>
        <a:cs typeface="Arial"/>
        <a:sym typeface="Arial"/>
      </a:defRPr>
    </a:lvl4pPr>
    <a:lvl5pPr marL="0" marR="5080" indent="0" algn="l" defTabSz="914400" rtl="0" fontAlgn="auto" latinLnBrk="0" hangingPunct="0">
      <a:lnSpc>
        <a:spcPts val="2000"/>
      </a:lnSpc>
      <a:spcBef>
        <a:spcPts val="90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31F20"/>
        </a:solidFill>
        <a:effectLst/>
        <a:uFillTx/>
        <a:latin typeface="Arial"/>
        <a:ea typeface="Arial"/>
        <a:cs typeface="Arial"/>
        <a:sym typeface="Arial"/>
      </a:defRPr>
    </a:lvl5pPr>
    <a:lvl6pPr marL="0" marR="5080" indent="0" algn="l" defTabSz="914400" rtl="0" fontAlgn="auto" latinLnBrk="0" hangingPunct="0">
      <a:lnSpc>
        <a:spcPts val="2000"/>
      </a:lnSpc>
      <a:spcBef>
        <a:spcPts val="90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31F20"/>
        </a:solidFill>
        <a:effectLst/>
        <a:uFillTx/>
        <a:latin typeface="Arial"/>
        <a:ea typeface="Arial"/>
        <a:cs typeface="Arial"/>
        <a:sym typeface="Arial"/>
      </a:defRPr>
    </a:lvl6pPr>
    <a:lvl7pPr marL="0" marR="5080" indent="0" algn="l" defTabSz="914400" rtl="0" fontAlgn="auto" latinLnBrk="0" hangingPunct="0">
      <a:lnSpc>
        <a:spcPts val="2000"/>
      </a:lnSpc>
      <a:spcBef>
        <a:spcPts val="90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31F20"/>
        </a:solidFill>
        <a:effectLst/>
        <a:uFillTx/>
        <a:latin typeface="Arial"/>
        <a:ea typeface="Arial"/>
        <a:cs typeface="Arial"/>
        <a:sym typeface="Arial"/>
      </a:defRPr>
    </a:lvl7pPr>
    <a:lvl8pPr marL="0" marR="5080" indent="0" algn="l" defTabSz="914400" rtl="0" fontAlgn="auto" latinLnBrk="0" hangingPunct="0">
      <a:lnSpc>
        <a:spcPts val="2000"/>
      </a:lnSpc>
      <a:spcBef>
        <a:spcPts val="90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31F20"/>
        </a:solidFill>
        <a:effectLst/>
        <a:uFillTx/>
        <a:latin typeface="Arial"/>
        <a:ea typeface="Arial"/>
        <a:cs typeface="Arial"/>
        <a:sym typeface="Arial"/>
      </a:defRPr>
    </a:lvl8pPr>
    <a:lvl9pPr marL="0" marR="5080" indent="0" algn="l" defTabSz="914400" rtl="0" fontAlgn="auto" latinLnBrk="0" hangingPunct="0">
      <a:lnSpc>
        <a:spcPts val="2000"/>
      </a:lnSpc>
      <a:spcBef>
        <a:spcPts val="90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31F2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1" name="Shape 6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Text"/>
          <p:cNvSpPr txBox="1"/>
          <p:nvPr>
            <p:ph type="title"/>
          </p:nvPr>
        </p:nvSpPr>
        <p:spPr>
          <a:xfrm>
            <a:off x="1131092" y="6232271"/>
            <a:ext cx="12819065" cy="422186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6" name="Body Level One…"/>
          <p:cNvSpPr txBox="1"/>
          <p:nvPr>
            <p:ph type="body" sz="quarter" idx="1"/>
          </p:nvPr>
        </p:nvSpPr>
        <p:spPr>
          <a:xfrm>
            <a:off x="2262186" y="11258295"/>
            <a:ext cx="10556876" cy="502602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4" name="Body Level One…"/>
          <p:cNvSpPr txBox="1"/>
          <p:nvPr>
            <p:ph type="body" sz="half" idx="1"/>
          </p:nvPr>
        </p:nvSpPr>
        <p:spPr>
          <a:xfrm>
            <a:off x="754062" y="4623942"/>
            <a:ext cx="6560344" cy="1326870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g object 16" descr="bg object 1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30"/>
            <a:ext cx="15078096" cy="4654500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bg object 17"/>
          <p:cNvSpPr/>
          <p:nvPr/>
        </p:nvSpPr>
        <p:spPr>
          <a:xfrm>
            <a:off x="-1" y="4654474"/>
            <a:ext cx="15078091" cy="1"/>
          </a:xfrm>
          <a:prstGeom prst="line">
            <a:avLst/>
          </a:prstGeom>
          <a:ln w="5910">
            <a:solidFill>
              <a:srgbClr val="000000"/>
            </a:solidFill>
          </a:ln>
        </p:spPr>
        <p:txBody>
          <a:bodyPr lIns="45719" rIns="45719"/>
          <a:lstStyle/>
          <a:p>
            <a:pPr marR="0">
              <a:lnSpc>
                <a:spcPct val="100000"/>
              </a:lnSpc>
              <a:spcBef>
                <a:spcPts val="0"/>
              </a:spcBef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2" name="bg object 18"/>
          <p:cNvSpPr/>
          <p:nvPr/>
        </p:nvSpPr>
        <p:spPr>
          <a:xfrm>
            <a:off x="2513017" y="18512521"/>
            <a:ext cx="10052062" cy="15915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240" y="0"/>
                </a:moveTo>
                <a:lnTo>
                  <a:pt x="360" y="0"/>
                </a:lnTo>
                <a:lnTo>
                  <a:pt x="264" y="81"/>
                </a:lnTo>
                <a:lnTo>
                  <a:pt x="178" y="310"/>
                </a:lnTo>
                <a:lnTo>
                  <a:pt x="105" y="666"/>
                </a:lnTo>
                <a:lnTo>
                  <a:pt x="49" y="1126"/>
                </a:lnTo>
                <a:lnTo>
                  <a:pt x="13" y="1669"/>
                </a:lnTo>
                <a:lnTo>
                  <a:pt x="0" y="2274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2274"/>
                </a:lnTo>
                <a:lnTo>
                  <a:pt x="21587" y="1669"/>
                </a:lnTo>
                <a:lnTo>
                  <a:pt x="21551" y="1126"/>
                </a:lnTo>
                <a:lnTo>
                  <a:pt x="21495" y="666"/>
                </a:lnTo>
                <a:lnTo>
                  <a:pt x="21422" y="310"/>
                </a:lnTo>
                <a:lnTo>
                  <a:pt x="21336" y="81"/>
                </a:lnTo>
                <a:lnTo>
                  <a:pt x="21240" y="0"/>
                </a:lnTo>
                <a:close/>
              </a:path>
            </a:pathLst>
          </a:custGeom>
          <a:solidFill>
            <a:srgbClr val="FFE4B8"/>
          </a:solidFill>
          <a:ln w="12700">
            <a:miter lim="400000"/>
          </a:ln>
        </p:spPr>
        <p:txBody>
          <a:bodyPr lIns="45719" rIns="45719"/>
          <a:lstStyle/>
          <a:p>
            <a:pPr marR="0">
              <a:lnSpc>
                <a:spcPct val="100000"/>
              </a:lnSpc>
              <a:spcBef>
                <a:spcPts val="0"/>
              </a:spcBef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53" name="bg object 19" descr="bg object 1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665272" y="19099756"/>
            <a:ext cx="425585" cy="4356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g object 16" descr="bg object 1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30"/>
            <a:ext cx="15078096" cy="46545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bg object 17"/>
          <p:cNvSpPr/>
          <p:nvPr/>
        </p:nvSpPr>
        <p:spPr>
          <a:xfrm>
            <a:off x="-1" y="4654474"/>
            <a:ext cx="15078091" cy="1"/>
          </a:xfrm>
          <a:prstGeom prst="line">
            <a:avLst/>
          </a:prstGeom>
          <a:ln w="5910">
            <a:solidFill>
              <a:srgbClr val="000000"/>
            </a:solidFill>
          </a:ln>
        </p:spPr>
        <p:txBody>
          <a:bodyPr lIns="45719" rIns="45719"/>
          <a:lstStyle/>
          <a:p>
            <a:pPr marR="0">
              <a:lnSpc>
                <a:spcPct val="100000"/>
              </a:lnSpc>
              <a:spcBef>
                <a:spcPts val="0"/>
              </a:spcBef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4" name="bg object 18"/>
          <p:cNvSpPr/>
          <p:nvPr/>
        </p:nvSpPr>
        <p:spPr>
          <a:xfrm>
            <a:off x="2513017" y="18512521"/>
            <a:ext cx="10052062" cy="15915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240" y="0"/>
                </a:moveTo>
                <a:lnTo>
                  <a:pt x="360" y="0"/>
                </a:lnTo>
                <a:lnTo>
                  <a:pt x="264" y="81"/>
                </a:lnTo>
                <a:lnTo>
                  <a:pt x="178" y="310"/>
                </a:lnTo>
                <a:lnTo>
                  <a:pt x="105" y="666"/>
                </a:lnTo>
                <a:lnTo>
                  <a:pt x="49" y="1126"/>
                </a:lnTo>
                <a:lnTo>
                  <a:pt x="13" y="1669"/>
                </a:lnTo>
                <a:lnTo>
                  <a:pt x="0" y="2274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2274"/>
                </a:lnTo>
                <a:lnTo>
                  <a:pt x="21587" y="1669"/>
                </a:lnTo>
                <a:lnTo>
                  <a:pt x="21551" y="1126"/>
                </a:lnTo>
                <a:lnTo>
                  <a:pt x="21495" y="666"/>
                </a:lnTo>
                <a:lnTo>
                  <a:pt x="21422" y="310"/>
                </a:lnTo>
                <a:lnTo>
                  <a:pt x="21336" y="81"/>
                </a:lnTo>
                <a:lnTo>
                  <a:pt x="21240" y="0"/>
                </a:lnTo>
                <a:close/>
              </a:path>
            </a:pathLst>
          </a:custGeom>
          <a:solidFill>
            <a:srgbClr val="FFE4B8"/>
          </a:solidFill>
          <a:ln w="12700">
            <a:miter lim="400000"/>
          </a:ln>
        </p:spPr>
        <p:txBody>
          <a:bodyPr lIns="45719" rIns="45719"/>
          <a:lstStyle/>
          <a:p>
            <a:pPr marR="0">
              <a:lnSpc>
                <a:spcPct val="100000"/>
              </a:lnSpc>
              <a:spcBef>
                <a:spcPts val="0"/>
              </a:spcBef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5" name="bg object 19" descr="bg object 1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665272" y="19099756"/>
            <a:ext cx="425585" cy="4356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itle Text"/>
          <p:cNvSpPr txBox="1"/>
          <p:nvPr>
            <p:ph type="title"/>
          </p:nvPr>
        </p:nvSpPr>
        <p:spPr>
          <a:xfrm>
            <a:off x="754062" y="804163"/>
            <a:ext cx="13573126" cy="3216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7" name="Body Level One…"/>
          <p:cNvSpPr txBox="1"/>
          <p:nvPr>
            <p:ph type="body" idx="1"/>
          </p:nvPr>
        </p:nvSpPr>
        <p:spPr>
          <a:xfrm>
            <a:off x="754062" y="4623942"/>
            <a:ext cx="13573126" cy="132687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/>
          <p:nvPr>
            <p:ph type="sldNum" sz="quarter" idx="2"/>
          </p:nvPr>
        </p:nvSpPr>
        <p:spPr>
          <a:xfrm>
            <a:off x="14060214" y="18696813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marR="0" algn="r">
              <a:lnSpc>
                <a:spcPct val="100000"/>
              </a:lnSpc>
              <a:spcBef>
                <a:spcPts val="0"/>
              </a:spcBef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.jpe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object 11"/>
          <p:cNvSpPr txBox="1"/>
          <p:nvPr/>
        </p:nvSpPr>
        <p:spPr>
          <a:xfrm>
            <a:off x="2770058" y="18730232"/>
            <a:ext cx="824231" cy="2416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pc="-9" sz="1000">
                <a:solidFill>
                  <a:srgbClr val="034EA2"/>
                </a:solidFill>
                <a:latin typeface="Azo Sans Regular"/>
                <a:ea typeface="Azo Sans Regular"/>
                <a:cs typeface="Azo Sans Regular"/>
                <a:sym typeface="Azo Sans Regular"/>
              </a:defRPr>
            </a:lvl1pPr>
          </a:lstStyle>
          <a:p>
            <a:pPr/>
            <a:r>
              <a:t>REALIZAÇÃO</a:t>
            </a:r>
          </a:p>
        </p:txBody>
      </p:sp>
      <p:grpSp>
        <p:nvGrpSpPr>
          <p:cNvPr id="68" name="object 12"/>
          <p:cNvGrpSpPr/>
          <p:nvPr/>
        </p:nvGrpSpPr>
        <p:grpSpPr>
          <a:xfrm>
            <a:off x="3591240" y="19021694"/>
            <a:ext cx="4808544" cy="513715"/>
            <a:chOff x="0" y="0"/>
            <a:chExt cx="4808543" cy="513713"/>
          </a:xfrm>
        </p:grpSpPr>
        <p:pic>
          <p:nvPicPr>
            <p:cNvPr id="64" name="object 13" descr="object 13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389042" cy="5137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65" name="object 14" descr="object 14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40911" y="24601"/>
              <a:ext cx="237563" cy="35134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66" name="object 15" descr="object 15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35779" y="19769"/>
              <a:ext cx="910826" cy="49394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67" name="object 16" descr="object 16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4466446" y="78062"/>
              <a:ext cx="342098" cy="43565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69" name="object 17"/>
          <p:cNvSpPr txBox="1"/>
          <p:nvPr/>
        </p:nvSpPr>
        <p:spPr>
          <a:xfrm>
            <a:off x="6177798" y="18723944"/>
            <a:ext cx="493395" cy="2455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pc="-9" sz="1100">
                <a:solidFill>
                  <a:srgbClr val="034EA2"/>
                </a:solidFill>
                <a:latin typeface="Azo Sans Regular"/>
                <a:ea typeface="Azo Sans Regular"/>
                <a:cs typeface="Azo Sans Regular"/>
                <a:sym typeface="Azo Sans Regular"/>
              </a:defRPr>
            </a:lvl1pPr>
          </a:lstStyle>
          <a:p>
            <a:pPr/>
            <a:r>
              <a:t>APOIO</a:t>
            </a:r>
          </a:p>
        </p:txBody>
      </p:sp>
      <p:sp>
        <p:nvSpPr>
          <p:cNvPr id="70" name="object 18"/>
          <p:cNvSpPr txBox="1"/>
          <p:nvPr/>
        </p:nvSpPr>
        <p:spPr>
          <a:xfrm rot="19440000">
            <a:off x="8098373" y="19399461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U</a:t>
            </a:r>
          </a:p>
        </p:txBody>
      </p:sp>
      <p:sp>
        <p:nvSpPr>
          <p:cNvPr id="71" name="object 19"/>
          <p:cNvSpPr txBox="1"/>
          <p:nvPr/>
        </p:nvSpPr>
        <p:spPr>
          <a:xfrm rot="20100000">
            <a:off x="8101713" y="19397439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N</a:t>
            </a:r>
          </a:p>
        </p:txBody>
      </p:sp>
      <p:sp>
        <p:nvSpPr>
          <p:cNvPr id="72" name="object 20"/>
          <p:cNvSpPr txBox="1"/>
          <p:nvPr/>
        </p:nvSpPr>
        <p:spPr>
          <a:xfrm rot="20580000">
            <a:off x="8105688" y="19396596"/>
            <a:ext cx="19889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45" sz="100">
                <a:solidFill>
                  <a:srgbClr val="FFFFFF"/>
                </a:solidFill>
              </a:defRPr>
            </a:lvl1pPr>
          </a:lstStyle>
          <a:p>
            <a:pPr/>
            <a:r>
              <a:t>I</a:t>
            </a:r>
          </a:p>
        </p:txBody>
      </p:sp>
      <p:sp>
        <p:nvSpPr>
          <p:cNvPr id="73" name="object 21"/>
          <p:cNvSpPr txBox="1"/>
          <p:nvPr/>
        </p:nvSpPr>
        <p:spPr>
          <a:xfrm rot="21000000">
            <a:off x="8106559" y="19395926"/>
            <a:ext cx="2325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V</a:t>
            </a:r>
          </a:p>
        </p:txBody>
      </p:sp>
      <p:sp>
        <p:nvSpPr>
          <p:cNvPr id="74" name="object 22"/>
          <p:cNvSpPr txBox="1"/>
          <p:nvPr/>
        </p:nvSpPr>
        <p:spPr>
          <a:xfrm rot="21480000">
            <a:off x="8112051" y="19395215"/>
            <a:ext cx="2325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75" name="object 23"/>
          <p:cNvSpPr txBox="1"/>
          <p:nvPr/>
        </p:nvSpPr>
        <p:spPr>
          <a:xfrm rot="300000">
            <a:off x="8118576" y="19395368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R</a:t>
            </a:r>
          </a:p>
        </p:txBody>
      </p:sp>
      <p:sp>
        <p:nvSpPr>
          <p:cNvPr id="76" name="object 24"/>
          <p:cNvSpPr txBox="1"/>
          <p:nvPr/>
        </p:nvSpPr>
        <p:spPr>
          <a:xfrm rot="660000">
            <a:off x="8126605" y="19396540"/>
            <a:ext cx="2325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S</a:t>
            </a:r>
          </a:p>
        </p:txBody>
      </p:sp>
      <p:sp>
        <p:nvSpPr>
          <p:cNvPr id="77" name="object 25"/>
          <p:cNvSpPr txBox="1"/>
          <p:nvPr/>
        </p:nvSpPr>
        <p:spPr>
          <a:xfrm rot="1020000">
            <a:off x="8131659" y="19397431"/>
            <a:ext cx="19889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45" sz="100">
                <a:solidFill>
                  <a:srgbClr val="FFFFFF"/>
                </a:solidFill>
              </a:defRPr>
            </a:lvl1pPr>
          </a:lstStyle>
          <a:p>
            <a:pPr/>
            <a:r>
              <a:t>I</a:t>
            </a:r>
          </a:p>
        </p:txBody>
      </p:sp>
      <p:sp>
        <p:nvSpPr>
          <p:cNvPr id="78" name="object 26"/>
          <p:cNvSpPr txBox="1"/>
          <p:nvPr/>
        </p:nvSpPr>
        <p:spPr>
          <a:xfrm rot="840000">
            <a:off x="8141438" y="19400796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79" name="object 27"/>
          <p:cNvSpPr txBox="1"/>
          <p:nvPr/>
        </p:nvSpPr>
        <p:spPr>
          <a:xfrm rot="600000">
            <a:off x="8158575" y="19404642"/>
            <a:ext cx="2400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80" name="object 28"/>
          <p:cNvSpPr txBox="1"/>
          <p:nvPr/>
        </p:nvSpPr>
        <p:spPr>
          <a:xfrm rot="420000">
            <a:off x="8174901" y="19407258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81" name="object 29"/>
          <p:cNvSpPr txBox="1"/>
          <p:nvPr/>
        </p:nvSpPr>
        <p:spPr>
          <a:xfrm rot="240000">
            <a:off x="8191233" y="19408917"/>
            <a:ext cx="2325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82" name="object 30"/>
          <p:cNvSpPr txBox="1"/>
          <p:nvPr/>
        </p:nvSpPr>
        <p:spPr>
          <a:xfrm>
            <a:off x="8205085" y="19406169"/>
            <a:ext cx="37466" cy="2058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F</a:t>
            </a:r>
          </a:p>
        </p:txBody>
      </p:sp>
      <p:sp>
        <p:nvSpPr>
          <p:cNvPr id="83" name="object 31"/>
          <p:cNvSpPr txBox="1"/>
          <p:nvPr/>
        </p:nvSpPr>
        <p:spPr>
          <a:xfrm rot="21540000">
            <a:off x="8225401" y="19409774"/>
            <a:ext cx="2325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84" name="object 32"/>
          <p:cNvSpPr txBox="1"/>
          <p:nvPr/>
        </p:nvSpPr>
        <p:spPr>
          <a:xfrm rot="21420000">
            <a:off x="8239904" y="19409113"/>
            <a:ext cx="2400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85" name="object 33"/>
          <p:cNvSpPr txBox="1"/>
          <p:nvPr/>
        </p:nvSpPr>
        <p:spPr>
          <a:xfrm rot="21240000">
            <a:off x="8255695" y="19407725"/>
            <a:ext cx="2289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86" name="object 34"/>
          <p:cNvSpPr txBox="1"/>
          <p:nvPr/>
        </p:nvSpPr>
        <p:spPr>
          <a:xfrm rot="21120000">
            <a:off x="8269999" y="19405914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R</a:t>
            </a:r>
          </a:p>
        </p:txBody>
      </p:sp>
      <p:sp>
        <p:nvSpPr>
          <p:cNvPr id="87" name="object 35"/>
          <p:cNvSpPr txBox="1"/>
          <p:nvPr/>
        </p:nvSpPr>
        <p:spPr>
          <a:xfrm rot="21000000">
            <a:off x="8285022" y="19403518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88" name="object 36"/>
          <p:cNvSpPr txBox="1"/>
          <p:nvPr/>
        </p:nvSpPr>
        <p:spPr>
          <a:xfrm rot="20940000">
            <a:off x="8298548" y="19401056"/>
            <a:ext cx="2255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L</a:t>
            </a:r>
          </a:p>
        </p:txBody>
      </p:sp>
      <p:sp>
        <p:nvSpPr>
          <p:cNvPr id="89" name="object 37"/>
          <p:cNvSpPr txBox="1"/>
          <p:nvPr/>
        </p:nvSpPr>
        <p:spPr>
          <a:xfrm rot="20820000">
            <a:off x="8316493" y="19396906"/>
            <a:ext cx="2400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90" name="object 38"/>
          <p:cNvSpPr txBox="1"/>
          <p:nvPr/>
        </p:nvSpPr>
        <p:spPr>
          <a:xfrm rot="21180000">
            <a:off x="8324784" y="19395188"/>
            <a:ext cx="2439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O</a:t>
            </a:r>
          </a:p>
        </p:txBody>
      </p:sp>
      <p:sp>
        <p:nvSpPr>
          <p:cNvPr id="91" name="object 39"/>
          <p:cNvSpPr txBox="1"/>
          <p:nvPr/>
        </p:nvSpPr>
        <p:spPr>
          <a:xfrm rot="60000">
            <a:off x="8337076" y="19394587"/>
            <a:ext cx="2325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50" sz="100">
                <a:solidFill>
                  <a:srgbClr val="FFFFFF"/>
                </a:solidFill>
              </a:defRPr>
            </a:lvl1pPr>
          </a:lstStyle>
          <a:p>
            <a:pPr/>
            <a:r>
              <a:t>P</a:t>
            </a:r>
          </a:p>
        </p:txBody>
      </p:sp>
      <p:sp>
        <p:nvSpPr>
          <p:cNvPr id="92" name="object 40"/>
          <p:cNvSpPr txBox="1"/>
          <p:nvPr/>
        </p:nvSpPr>
        <p:spPr>
          <a:xfrm rot="600000">
            <a:off x="8340433" y="19394971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93" name="object 41"/>
          <p:cNvSpPr txBox="1"/>
          <p:nvPr/>
        </p:nvSpPr>
        <p:spPr>
          <a:xfrm rot="1380000">
            <a:off x="8342371" y="19395506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R</a:t>
            </a:r>
          </a:p>
        </p:txBody>
      </p:sp>
      <p:sp>
        <p:nvSpPr>
          <p:cNvPr id="94" name="object 42"/>
          <p:cNvSpPr txBox="1"/>
          <p:nvPr/>
        </p:nvSpPr>
        <p:spPr>
          <a:xfrm rot="2460000">
            <a:off x="8340327" y="19394199"/>
            <a:ext cx="236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00"/>
              </a:lnSpc>
              <a:defRPr b="1" spc="-60" sz="100">
                <a:solidFill>
                  <a:srgbClr val="FFFFFF"/>
                </a:solidFill>
              </a:defRPr>
            </a:lvl1pPr>
          </a:lstStyle>
          <a:p>
            <a:pPr/>
            <a:r>
              <a:t>Á</a:t>
            </a:r>
          </a:p>
        </p:txBody>
      </p:sp>
      <p:grpSp>
        <p:nvGrpSpPr>
          <p:cNvPr id="107" name="object 43"/>
          <p:cNvGrpSpPr/>
          <p:nvPr/>
        </p:nvGrpSpPr>
        <p:grpSpPr>
          <a:xfrm>
            <a:off x="2797577" y="18953004"/>
            <a:ext cx="9497760" cy="592845"/>
            <a:chOff x="0" y="0"/>
            <a:chExt cx="9497759" cy="592843"/>
          </a:xfrm>
        </p:grpSpPr>
        <p:pic>
          <p:nvPicPr>
            <p:cNvPr id="95" name="object 44" descr="object 44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4425265" y="311009"/>
              <a:ext cx="649731" cy="27139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00" name="object 45"/>
            <p:cNvGrpSpPr/>
            <p:nvPr/>
          </p:nvGrpSpPr>
          <p:grpSpPr>
            <a:xfrm>
              <a:off x="5804755" y="341889"/>
              <a:ext cx="888404" cy="240526"/>
              <a:chOff x="0" y="0"/>
              <a:chExt cx="888403" cy="240525"/>
            </a:xfrm>
          </p:grpSpPr>
          <p:sp>
            <p:nvSpPr>
              <p:cNvPr id="96" name="Shape"/>
              <p:cNvSpPr/>
              <p:nvPr/>
            </p:nvSpPr>
            <p:spPr>
              <a:xfrm>
                <a:off x="0" y="0"/>
                <a:ext cx="232868" cy="2405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32"/>
                    </a:moveTo>
                    <a:lnTo>
                      <a:pt x="21565" y="0"/>
                    </a:lnTo>
                    <a:lnTo>
                      <a:pt x="12854" y="30"/>
                    </a:lnTo>
                    <a:lnTo>
                      <a:pt x="12819" y="58"/>
                    </a:lnTo>
                    <a:lnTo>
                      <a:pt x="12699" y="2181"/>
                    </a:lnTo>
                    <a:lnTo>
                      <a:pt x="12456" y="6038"/>
                    </a:lnTo>
                    <a:lnTo>
                      <a:pt x="12182" y="10073"/>
                    </a:lnTo>
                    <a:lnTo>
                      <a:pt x="11859" y="13651"/>
                    </a:lnTo>
                    <a:lnTo>
                      <a:pt x="10801" y="14102"/>
                    </a:lnTo>
                    <a:lnTo>
                      <a:pt x="10164" y="14093"/>
                    </a:lnTo>
                    <a:lnTo>
                      <a:pt x="9716" y="10087"/>
                    </a:lnTo>
                    <a:lnTo>
                      <a:pt x="9437" y="6046"/>
                    </a:lnTo>
                    <a:lnTo>
                      <a:pt x="9187" y="2183"/>
                    </a:lnTo>
                    <a:lnTo>
                      <a:pt x="9065" y="58"/>
                    </a:lnTo>
                    <a:lnTo>
                      <a:pt x="9029" y="30"/>
                    </a:lnTo>
                    <a:lnTo>
                      <a:pt x="35" y="0"/>
                    </a:lnTo>
                    <a:lnTo>
                      <a:pt x="0" y="32"/>
                    </a:lnTo>
                    <a:lnTo>
                      <a:pt x="266" y="13366"/>
                    </a:lnTo>
                    <a:lnTo>
                      <a:pt x="385" y="14710"/>
                    </a:lnTo>
                    <a:lnTo>
                      <a:pt x="1449" y="17533"/>
                    </a:lnTo>
                    <a:lnTo>
                      <a:pt x="4492" y="20332"/>
                    </a:lnTo>
                    <a:lnTo>
                      <a:pt x="10553" y="21600"/>
                    </a:lnTo>
                    <a:lnTo>
                      <a:pt x="10717" y="21600"/>
                    </a:lnTo>
                    <a:lnTo>
                      <a:pt x="16930" y="20325"/>
                    </a:lnTo>
                    <a:lnTo>
                      <a:pt x="20113" y="17510"/>
                    </a:lnTo>
                    <a:lnTo>
                      <a:pt x="21280" y="14671"/>
                    </a:lnTo>
                    <a:lnTo>
                      <a:pt x="21439" y="13320"/>
                    </a:lnTo>
                    <a:lnTo>
                      <a:pt x="21600" y="32"/>
                    </a:lnTo>
                    <a:close/>
                  </a:path>
                </a:pathLst>
              </a:custGeom>
              <a:solidFill>
                <a:srgbClr val="1842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R="0">
                  <a:lnSpc>
                    <a:spcPct val="100000"/>
                  </a:lnSpc>
                  <a:spcBef>
                    <a:spcPts val="0"/>
                  </a:spcBef>
                  <a:defRPr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97" name="Shape"/>
              <p:cNvSpPr/>
              <p:nvPr/>
            </p:nvSpPr>
            <p:spPr>
              <a:xfrm>
                <a:off x="245452" y="0"/>
                <a:ext cx="185625" cy="2300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397"/>
                    </a:moveTo>
                    <a:lnTo>
                      <a:pt x="2119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213" y="21600"/>
                    </a:lnTo>
                    <a:lnTo>
                      <a:pt x="21600" y="21285"/>
                    </a:lnTo>
                    <a:lnTo>
                      <a:pt x="21600" y="15572"/>
                    </a:lnTo>
                    <a:lnTo>
                      <a:pt x="21188" y="15212"/>
                    </a:lnTo>
                    <a:lnTo>
                      <a:pt x="11800" y="15208"/>
                    </a:lnTo>
                    <a:lnTo>
                      <a:pt x="11713" y="14822"/>
                    </a:lnTo>
                    <a:lnTo>
                      <a:pt x="12325" y="14700"/>
                    </a:lnTo>
                    <a:lnTo>
                      <a:pt x="19309" y="13484"/>
                    </a:lnTo>
                    <a:lnTo>
                      <a:pt x="19754" y="13484"/>
                    </a:lnTo>
                    <a:lnTo>
                      <a:pt x="20115" y="13204"/>
                    </a:lnTo>
                    <a:lnTo>
                      <a:pt x="20115" y="8846"/>
                    </a:lnTo>
                    <a:lnTo>
                      <a:pt x="19754" y="8566"/>
                    </a:lnTo>
                    <a:lnTo>
                      <a:pt x="13045" y="8566"/>
                    </a:lnTo>
                    <a:lnTo>
                      <a:pt x="11886" y="8266"/>
                    </a:lnTo>
                    <a:lnTo>
                      <a:pt x="11456" y="7603"/>
                    </a:lnTo>
                    <a:lnTo>
                      <a:pt x="11803" y="6940"/>
                    </a:lnTo>
                    <a:lnTo>
                      <a:pt x="12980" y="6640"/>
                    </a:lnTo>
                    <a:lnTo>
                      <a:pt x="21225" y="6634"/>
                    </a:lnTo>
                    <a:lnTo>
                      <a:pt x="21600" y="6327"/>
                    </a:lnTo>
                    <a:lnTo>
                      <a:pt x="21600" y="397"/>
                    </a:lnTo>
                    <a:close/>
                  </a:path>
                </a:pathLst>
              </a:custGeom>
              <a:solidFill>
                <a:srgbClr val="1842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R="0">
                  <a:lnSpc>
                    <a:spcPct val="100000"/>
                  </a:lnSpc>
                  <a:spcBef>
                    <a:spcPts val="0"/>
                  </a:spcBef>
                  <a:defRPr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98" name="Shape"/>
              <p:cNvSpPr/>
              <p:nvPr/>
            </p:nvSpPr>
            <p:spPr>
              <a:xfrm>
                <a:off x="441921" y="101"/>
                <a:ext cx="217984" cy="2297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0957"/>
                    </a:moveTo>
                    <a:lnTo>
                      <a:pt x="21314" y="20487"/>
                    </a:lnTo>
                    <a:lnTo>
                      <a:pt x="18064" y="15284"/>
                    </a:lnTo>
                    <a:lnTo>
                      <a:pt x="17414" y="14245"/>
                    </a:lnTo>
                    <a:lnTo>
                      <a:pt x="16998" y="13900"/>
                    </a:lnTo>
                    <a:lnTo>
                      <a:pt x="17456" y="13560"/>
                    </a:lnTo>
                    <a:lnTo>
                      <a:pt x="18870" y="12365"/>
                    </a:lnTo>
                    <a:lnTo>
                      <a:pt x="19929" y="11045"/>
                    </a:lnTo>
                    <a:lnTo>
                      <a:pt x="20593" y="9511"/>
                    </a:lnTo>
                    <a:lnTo>
                      <a:pt x="20824" y="7678"/>
                    </a:lnTo>
                    <a:lnTo>
                      <a:pt x="20145" y="4649"/>
                    </a:lnTo>
                    <a:lnTo>
                      <a:pt x="18163" y="2208"/>
                    </a:lnTo>
                    <a:lnTo>
                      <a:pt x="14957" y="581"/>
                    </a:lnTo>
                    <a:lnTo>
                      <a:pt x="10667" y="0"/>
                    </a:lnTo>
                    <a:lnTo>
                      <a:pt x="0" y="0"/>
                    </a:lnTo>
                    <a:lnTo>
                      <a:pt x="0" y="6639"/>
                    </a:lnTo>
                    <a:lnTo>
                      <a:pt x="10190" y="6639"/>
                    </a:lnTo>
                    <a:lnTo>
                      <a:pt x="11115" y="6941"/>
                    </a:lnTo>
                    <a:lnTo>
                      <a:pt x="11397" y="7603"/>
                    </a:lnTo>
                    <a:lnTo>
                      <a:pt x="11034" y="8266"/>
                    </a:lnTo>
                    <a:lnTo>
                      <a:pt x="10024" y="8568"/>
                    </a:lnTo>
                    <a:lnTo>
                      <a:pt x="0" y="8568"/>
                    </a:lnTo>
                    <a:lnTo>
                      <a:pt x="0" y="21600"/>
                    </a:lnTo>
                    <a:lnTo>
                      <a:pt x="8516" y="21600"/>
                    </a:lnTo>
                    <a:lnTo>
                      <a:pt x="8887" y="21280"/>
                    </a:lnTo>
                    <a:lnTo>
                      <a:pt x="8887" y="16041"/>
                    </a:lnTo>
                    <a:lnTo>
                      <a:pt x="8980" y="15396"/>
                    </a:lnTo>
                    <a:lnTo>
                      <a:pt x="12230" y="21204"/>
                    </a:lnTo>
                    <a:lnTo>
                      <a:pt x="12257" y="21280"/>
                    </a:lnTo>
                    <a:lnTo>
                      <a:pt x="12269" y="21310"/>
                    </a:lnTo>
                    <a:lnTo>
                      <a:pt x="12485" y="21600"/>
                    </a:lnTo>
                    <a:lnTo>
                      <a:pt x="21358" y="21600"/>
                    </a:lnTo>
                    <a:lnTo>
                      <a:pt x="21600" y="20957"/>
                    </a:lnTo>
                    <a:close/>
                  </a:path>
                </a:pathLst>
              </a:custGeom>
              <a:solidFill>
                <a:srgbClr val="1842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R="0">
                  <a:lnSpc>
                    <a:spcPct val="100000"/>
                  </a:lnSpc>
                  <a:spcBef>
                    <a:spcPts val="0"/>
                  </a:spcBef>
                  <a:defRPr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99" name="Shape"/>
              <p:cNvSpPr/>
              <p:nvPr/>
            </p:nvSpPr>
            <p:spPr>
              <a:xfrm>
                <a:off x="664146" y="0"/>
                <a:ext cx="224258" cy="2300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869"/>
                    </a:moveTo>
                    <a:lnTo>
                      <a:pt x="21447" y="20"/>
                    </a:lnTo>
                    <a:lnTo>
                      <a:pt x="13096" y="0"/>
                    </a:lnTo>
                    <a:lnTo>
                      <a:pt x="13037" y="45"/>
                    </a:lnTo>
                    <a:lnTo>
                      <a:pt x="13021" y="1753"/>
                    </a:lnTo>
                    <a:lnTo>
                      <a:pt x="13012" y="8645"/>
                    </a:lnTo>
                    <a:lnTo>
                      <a:pt x="12988" y="9364"/>
                    </a:lnTo>
                    <a:lnTo>
                      <a:pt x="12848" y="9691"/>
                    </a:lnTo>
                    <a:lnTo>
                      <a:pt x="12479" y="9380"/>
                    </a:lnTo>
                    <a:lnTo>
                      <a:pt x="11772" y="8188"/>
                    </a:lnTo>
                    <a:lnTo>
                      <a:pt x="10722" y="6268"/>
                    </a:lnTo>
                    <a:lnTo>
                      <a:pt x="8373" y="1844"/>
                    </a:lnTo>
                    <a:lnTo>
                      <a:pt x="7462" y="143"/>
                    </a:lnTo>
                    <a:lnTo>
                      <a:pt x="7216" y="0"/>
                    </a:lnTo>
                    <a:lnTo>
                      <a:pt x="56" y="0"/>
                    </a:lnTo>
                    <a:lnTo>
                      <a:pt x="0" y="54"/>
                    </a:lnTo>
                    <a:lnTo>
                      <a:pt x="119" y="16404"/>
                    </a:lnTo>
                    <a:lnTo>
                      <a:pt x="119" y="21600"/>
                    </a:lnTo>
                    <a:lnTo>
                      <a:pt x="8757" y="21600"/>
                    </a:lnTo>
                    <a:lnTo>
                      <a:pt x="9085" y="21277"/>
                    </a:lnTo>
                    <a:lnTo>
                      <a:pt x="9073" y="19668"/>
                    </a:lnTo>
                    <a:lnTo>
                      <a:pt x="9086" y="14648"/>
                    </a:lnTo>
                    <a:lnTo>
                      <a:pt x="9346" y="14486"/>
                    </a:lnTo>
                    <a:lnTo>
                      <a:pt x="10079" y="15687"/>
                    </a:lnTo>
                    <a:lnTo>
                      <a:pt x="11949" y="18822"/>
                    </a:lnTo>
                    <a:lnTo>
                      <a:pt x="12816" y="20243"/>
                    </a:lnTo>
                    <a:lnTo>
                      <a:pt x="13519" y="21294"/>
                    </a:lnTo>
                    <a:lnTo>
                      <a:pt x="13656" y="21478"/>
                    </a:lnTo>
                    <a:lnTo>
                      <a:pt x="13876" y="21586"/>
                    </a:lnTo>
                    <a:lnTo>
                      <a:pt x="20986" y="21600"/>
                    </a:lnTo>
                    <a:lnTo>
                      <a:pt x="21600" y="21232"/>
                    </a:lnTo>
                    <a:lnTo>
                      <a:pt x="21600" y="869"/>
                    </a:lnTo>
                    <a:close/>
                  </a:path>
                </a:pathLst>
              </a:custGeom>
              <a:solidFill>
                <a:srgbClr val="1842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R="0">
                  <a:lnSpc>
                    <a:spcPct val="100000"/>
                  </a:lnSpc>
                  <a:spcBef>
                    <a:spcPts val="0"/>
                  </a:spcBef>
                  <a:defRPr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101" name="object 46"/>
            <p:cNvSpPr/>
            <p:nvPr/>
          </p:nvSpPr>
          <p:spPr>
            <a:xfrm>
              <a:off x="9073044" y="157683"/>
              <a:ext cx="424716" cy="4247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0"/>
                  </a:moveTo>
                  <a:lnTo>
                    <a:pt x="8324" y="285"/>
                  </a:lnTo>
                  <a:lnTo>
                    <a:pt x="6050" y="1098"/>
                  </a:lnTo>
                  <a:lnTo>
                    <a:pt x="4045" y="2373"/>
                  </a:lnTo>
                  <a:lnTo>
                    <a:pt x="2373" y="4045"/>
                  </a:lnTo>
                  <a:lnTo>
                    <a:pt x="1098" y="6050"/>
                  </a:lnTo>
                  <a:lnTo>
                    <a:pt x="285" y="8324"/>
                  </a:lnTo>
                  <a:lnTo>
                    <a:pt x="0" y="10800"/>
                  </a:lnTo>
                  <a:lnTo>
                    <a:pt x="285" y="13276"/>
                  </a:lnTo>
                  <a:lnTo>
                    <a:pt x="1098" y="15550"/>
                  </a:lnTo>
                  <a:lnTo>
                    <a:pt x="2373" y="17555"/>
                  </a:lnTo>
                  <a:lnTo>
                    <a:pt x="4045" y="19227"/>
                  </a:lnTo>
                  <a:lnTo>
                    <a:pt x="6050" y="20502"/>
                  </a:lnTo>
                  <a:lnTo>
                    <a:pt x="8324" y="21315"/>
                  </a:lnTo>
                  <a:lnTo>
                    <a:pt x="10800" y="21600"/>
                  </a:lnTo>
                  <a:lnTo>
                    <a:pt x="13276" y="21315"/>
                  </a:lnTo>
                  <a:lnTo>
                    <a:pt x="15549" y="20502"/>
                  </a:lnTo>
                  <a:lnTo>
                    <a:pt x="17555" y="19227"/>
                  </a:lnTo>
                  <a:lnTo>
                    <a:pt x="19227" y="17555"/>
                  </a:lnTo>
                  <a:lnTo>
                    <a:pt x="20502" y="15550"/>
                  </a:lnTo>
                  <a:lnTo>
                    <a:pt x="21315" y="13276"/>
                  </a:lnTo>
                  <a:lnTo>
                    <a:pt x="21600" y="10800"/>
                  </a:lnTo>
                  <a:lnTo>
                    <a:pt x="21315" y="8324"/>
                  </a:lnTo>
                  <a:lnTo>
                    <a:pt x="20502" y="6050"/>
                  </a:lnTo>
                  <a:lnTo>
                    <a:pt x="19227" y="4045"/>
                  </a:lnTo>
                  <a:lnTo>
                    <a:pt x="17555" y="2373"/>
                  </a:lnTo>
                  <a:lnTo>
                    <a:pt x="15549" y="1098"/>
                  </a:lnTo>
                  <a:lnTo>
                    <a:pt x="13276" y="285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4C674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R="0">
                <a:lnSpc>
                  <a:spcPct val="100000"/>
                </a:lnSpc>
                <a:spcBef>
                  <a:spcPts val="0"/>
                </a:spcBef>
                <a:defRPr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102" name="object 47" descr="object 47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9192920" y="203135"/>
              <a:ext cx="184967" cy="33395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03" name="object 48" descr="object 48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8157331" y="184075"/>
              <a:ext cx="741181" cy="39832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04" name="object 49" descr="object 49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7467815" y="130066"/>
              <a:ext cx="514982" cy="4523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05" name="object 50" descr="object 50"/>
            <p:cNvPicPr>
              <a:picLocks noChangeAspect="1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3362385" y="341861"/>
              <a:ext cx="888343" cy="2405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06" name="object 51" descr="object 51"/>
            <p:cNvPicPr>
              <a:picLocks noChangeAspect="1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0" y="0"/>
              <a:ext cx="554735" cy="5928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08" name="object 52"/>
          <p:cNvSpPr txBox="1"/>
          <p:nvPr/>
        </p:nvSpPr>
        <p:spPr>
          <a:xfrm>
            <a:off x="657438" y="10510935"/>
            <a:ext cx="6643369" cy="873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5875">
              <a:spcBef>
                <a:spcPts val="1000"/>
              </a:spcBef>
              <a:defRPr b="1" sz="2300">
                <a:solidFill>
                  <a:srgbClr val="005AAA"/>
                </a:solidFill>
              </a:defRPr>
            </a:pPr>
            <a:r>
              <a:t>2.</a:t>
            </a:r>
            <a:r>
              <a:rPr spc="20"/>
              <a:t> </a:t>
            </a:r>
            <a:r>
              <a:rPr spc="-10"/>
              <a:t>METODOLOGIA</a:t>
            </a:r>
          </a:p>
          <a:p>
            <a:pPr indent="12700"/>
            <a:r>
              <a:t>Descrever de forma sucinta os procedimentos, métodos ou </a:t>
            </a:r>
            <a:r>
              <a:rPr spc="-25"/>
              <a:t>ca</a:t>
            </a:r>
            <a:r>
              <a:t>minhos</a:t>
            </a:r>
            <a:r>
              <a:rPr spc="-5"/>
              <a:t> </a:t>
            </a:r>
            <a:r>
              <a:t>adotados na pesquisa ou </a:t>
            </a:r>
            <a:r>
              <a:rPr spc="-10"/>
              <a:t>experiência.</a:t>
            </a:r>
          </a:p>
        </p:txBody>
      </p:sp>
      <p:sp>
        <p:nvSpPr>
          <p:cNvPr id="109" name="object 53"/>
          <p:cNvSpPr txBox="1"/>
          <p:nvPr/>
        </p:nvSpPr>
        <p:spPr>
          <a:xfrm>
            <a:off x="657437" y="13895140"/>
            <a:ext cx="6644642" cy="1127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5875">
              <a:spcBef>
                <a:spcPts val="1000"/>
              </a:spcBef>
              <a:defRPr b="1" sz="2300">
                <a:solidFill>
                  <a:srgbClr val="005AAA"/>
                </a:solidFill>
              </a:defRPr>
            </a:pPr>
            <a:r>
              <a:t>3.</a:t>
            </a:r>
            <a:r>
              <a:rPr spc="-20"/>
              <a:t> </a:t>
            </a:r>
            <a:r>
              <a:rPr spc="-10"/>
              <a:t>RESULTADOS</a:t>
            </a:r>
            <a:r>
              <a:rPr spc="-20"/>
              <a:t> </a:t>
            </a:r>
            <a:r>
              <a:t>E</a:t>
            </a:r>
            <a:r>
              <a:rPr spc="-20"/>
              <a:t> </a:t>
            </a:r>
            <a:r>
              <a:rPr spc="-10"/>
              <a:t>DISCUSSÃO</a:t>
            </a:r>
          </a:p>
          <a:p>
            <a:pPr indent="59055"/>
            <a:r>
              <a:t>Apresentar</a:t>
            </a:r>
            <a:r>
              <a:rPr spc="-40"/>
              <a:t> </a:t>
            </a:r>
            <a:r>
              <a:t>os</a:t>
            </a:r>
            <a:r>
              <a:rPr spc="-40"/>
              <a:t> </a:t>
            </a:r>
            <a:r>
              <a:t>principais</a:t>
            </a:r>
            <a:r>
              <a:rPr spc="-34"/>
              <a:t> </a:t>
            </a:r>
            <a:r>
              <a:t>achados,</a:t>
            </a:r>
            <a:r>
              <a:rPr spc="-40"/>
              <a:t> </a:t>
            </a:r>
            <a:r>
              <a:t>podendo</a:t>
            </a:r>
            <a:r>
              <a:rPr spc="-34"/>
              <a:t> </a:t>
            </a:r>
            <a:r>
              <a:t>incluir</a:t>
            </a:r>
            <a:r>
              <a:rPr spc="-34"/>
              <a:t> </a:t>
            </a:r>
            <a:r>
              <a:t>tabelas,</a:t>
            </a:r>
            <a:r>
              <a:rPr spc="-40"/>
              <a:t> </a:t>
            </a:r>
            <a:r>
              <a:rPr spc="-20"/>
              <a:t>grá</a:t>
            </a:r>
            <a:r>
              <a:t>ﬁcos, imagens ou esquemas,</a:t>
            </a:r>
            <a:r>
              <a:rPr spc="5"/>
              <a:t> </a:t>
            </a:r>
            <a:r>
              <a:t>acompanhados de breve</a:t>
            </a:r>
            <a:r>
              <a:rPr spc="5"/>
              <a:t> </a:t>
            </a:r>
            <a:r>
              <a:rPr spc="-10"/>
              <a:t>análise.</a:t>
            </a:r>
          </a:p>
        </p:txBody>
      </p:sp>
      <p:sp>
        <p:nvSpPr>
          <p:cNvPr id="110" name="object 54"/>
          <p:cNvSpPr txBox="1"/>
          <p:nvPr/>
        </p:nvSpPr>
        <p:spPr>
          <a:xfrm>
            <a:off x="657438" y="16207225"/>
            <a:ext cx="6570344" cy="594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5875">
              <a:spcBef>
                <a:spcPts val="1000"/>
              </a:spcBef>
              <a:defRPr b="1" sz="2300">
                <a:solidFill>
                  <a:srgbClr val="005AAA"/>
                </a:solidFill>
              </a:defRPr>
            </a:pPr>
            <a:r>
              <a:t>4.</a:t>
            </a:r>
            <a:r>
              <a:rPr spc="114"/>
              <a:t> </a:t>
            </a:r>
            <a:r>
              <a:t>CONSIDERAÇÕES</a:t>
            </a:r>
            <a:r>
              <a:rPr spc="114"/>
              <a:t> </a:t>
            </a:r>
            <a:r>
              <a:rPr spc="-10"/>
              <a:t>FINAIS</a:t>
            </a:r>
          </a:p>
          <a:p>
            <a:pPr indent="12700">
              <a:spcBef>
                <a:spcPts val="700"/>
              </a:spcBef>
            </a:pPr>
            <a:r>
              <a:t>Destacar as</a:t>
            </a:r>
            <a:r>
              <a:rPr spc="5"/>
              <a:t> </a:t>
            </a:r>
            <a:r>
              <a:t>principais</a:t>
            </a:r>
            <a:r>
              <a:rPr spc="5"/>
              <a:t> </a:t>
            </a:r>
            <a:r>
              <a:t>conclusões e</a:t>
            </a:r>
            <a:r>
              <a:rPr spc="5"/>
              <a:t> </a:t>
            </a:r>
            <a:r>
              <a:t>contribuições</a:t>
            </a:r>
            <a:r>
              <a:rPr spc="5"/>
              <a:t> </a:t>
            </a:r>
            <a:r>
              <a:t>do</a:t>
            </a:r>
            <a:r>
              <a:rPr spc="5"/>
              <a:t> </a:t>
            </a:r>
            <a:r>
              <a:rPr spc="-10"/>
              <a:t>trabalho.</a:t>
            </a:r>
          </a:p>
        </p:txBody>
      </p:sp>
      <p:sp>
        <p:nvSpPr>
          <p:cNvPr id="111" name="object 55"/>
          <p:cNvSpPr txBox="1"/>
          <p:nvPr/>
        </p:nvSpPr>
        <p:spPr>
          <a:xfrm>
            <a:off x="7777525" y="15415328"/>
            <a:ext cx="6643370" cy="873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0"/>
              </a:spcBef>
              <a:defRPr b="1" sz="2300">
                <a:solidFill>
                  <a:srgbClr val="005AAA"/>
                </a:solidFill>
              </a:defRPr>
            </a:pPr>
            <a:r>
              <a:t>5.</a:t>
            </a:r>
            <a:r>
              <a:rPr spc="20"/>
              <a:t> </a:t>
            </a:r>
            <a:r>
              <a:rPr spc="-10"/>
              <a:t>REFERÊNCIAS</a:t>
            </a:r>
          </a:p>
          <a:p>
            <a:pPr indent="12700"/>
            <a:r>
              <a:t>Listar</a:t>
            </a:r>
            <a:r>
              <a:rPr spc="69"/>
              <a:t> </a:t>
            </a:r>
            <a:r>
              <a:t>as</a:t>
            </a:r>
            <a:r>
              <a:rPr spc="69"/>
              <a:t> </a:t>
            </a:r>
            <a:r>
              <a:t>principais</a:t>
            </a:r>
            <a:r>
              <a:rPr spc="69"/>
              <a:t> </a:t>
            </a:r>
            <a:r>
              <a:t>referências</a:t>
            </a:r>
            <a:r>
              <a:rPr spc="69"/>
              <a:t> </a:t>
            </a:r>
            <a:r>
              <a:t>utilizadas,</a:t>
            </a:r>
            <a:r>
              <a:rPr spc="69"/>
              <a:t> </a:t>
            </a:r>
            <a:r>
              <a:t>conforme</a:t>
            </a:r>
            <a:r>
              <a:rPr spc="69"/>
              <a:t> </a:t>
            </a:r>
            <a:r>
              <a:t>normas</a:t>
            </a:r>
            <a:r>
              <a:rPr spc="69"/>
              <a:t> </a:t>
            </a:r>
            <a:r>
              <a:rPr spc="-25"/>
              <a:t>da </a:t>
            </a:r>
            <a:r>
              <a:t>ABNT</a:t>
            </a:r>
            <a:r>
              <a:rPr spc="-30"/>
              <a:t> </a:t>
            </a:r>
            <a:r>
              <a:t>(apenas as </a:t>
            </a:r>
            <a:r>
              <a:rPr spc="-10"/>
              <a:t>essenciais).</a:t>
            </a:r>
          </a:p>
        </p:txBody>
      </p:sp>
      <p:grpSp>
        <p:nvGrpSpPr>
          <p:cNvPr id="114" name="object 56"/>
          <p:cNvGrpSpPr/>
          <p:nvPr/>
        </p:nvGrpSpPr>
        <p:grpSpPr>
          <a:xfrm>
            <a:off x="7783534" y="7036416"/>
            <a:ext cx="3233025" cy="5354591"/>
            <a:chOff x="0" y="0"/>
            <a:chExt cx="3233023" cy="5354590"/>
          </a:xfrm>
        </p:grpSpPr>
        <p:sp>
          <p:nvSpPr>
            <p:cNvPr id="112" name="object 57"/>
            <p:cNvSpPr/>
            <p:nvPr/>
          </p:nvSpPr>
          <p:spPr>
            <a:xfrm>
              <a:off x="0" y="0"/>
              <a:ext cx="3233021" cy="49882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025" y="0"/>
                  </a:moveTo>
                  <a:lnTo>
                    <a:pt x="575" y="0"/>
                  </a:lnTo>
                  <a:lnTo>
                    <a:pt x="351" y="29"/>
                  </a:lnTo>
                  <a:lnTo>
                    <a:pt x="168" y="109"/>
                  </a:lnTo>
                  <a:lnTo>
                    <a:pt x="45" y="227"/>
                  </a:lnTo>
                  <a:lnTo>
                    <a:pt x="0" y="372"/>
                  </a:lnTo>
                  <a:lnTo>
                    <a:pt x="0" y="21228"/>
                  </a:lnTo>
                  <a:lnTo>
                    <a:pt x="45" y="21373"/>
                  </a:lnTo>
                  <a:lnTo>
                    <a:pt x="168" y="21491"/>
                  </a:lnTo>
                  <a:lnTo>
                    <a:pt x="351" y="21571"/>
                  </a:lnTo>
                  <a:lnTo>
                    <a:pt x="575" y="21600"/>
                  </a:lnTo>
                  <a:lnTo>
                    <a:pt x="21600" y="21600"/>
                  </a:lnTo>
                  <a:lnTo>
                    <a:pt x="21600" y="372"/>
                  </a:lnTo>
                  <a:lnTo>
                    <a:pt x="21555" y="227"/>
                  </a:lnTo>
                  <a:lnTo>
                    <a:pt x="21432" y="109"/>
                  </a:lnTo>
                  <a:lnTo>
                    <a:pt x="21249" y="29"/>
                  </a:lnTo>
                  <a:lnTo>
                    <a:pt x="21025" y="0"/>
                  </a:lnTo>
                  <a:close/>
                </a:path>
              </a:pathLst>
            </a:custGeom>
            <a:solidFill>
              <a:srgbClr val="8DC6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R="0">
                <a:lnSpc>
                  <a:spcPct val="100000"/>
                </a:lnSpc>
                <a:spcBef>
                  <a:spcPts val="0"/>
                </a:spcBef>
                <a:defRPr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13" name="object 58"/>
            <p:cNvSpPr/>
            <p:nvPr/>
          </p:nvSpPr>
          <p:spPr>
            <a:xfrm>
              <a:off x="1364825" y="4988286"/>
              <a:ext cx="1868199" cy="366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0" y="0"/>
                  </a:lnTo>
                  <a:lnTo>
                    <a:pt x="0" y="16527"/>
                  </a:lnTo>
                  <a:lnTo>
                    <a:pt x="78" y="18502"/>
                  </a:lnTo>
                  <a:lnTo>
                    <a:pt x="291" y="20114"/>
                  </a:lnTo>
                  <a:lnTo>
                    <a:pt x="607" y="21201"/>
                  </a:lnTo>
                  <a:lnTo>
                    <a:pt x="995" y="21600"/>
                  </a:lnTo>
                  <a:lnTo>
                    <a:pt x="20605" y="21600"/>
                  </a:lnTo>
                  <a:lnTo>
                    <a:pt x="20993" y="21201"/>
                  </a:lnTo>
                  <a:lnTo>
                    <a:pt x="21309" y="20114"/>
                  </a:lnTo>
                  <a:lnTo>
                    <a:pt x="21522" y="18502"/>
                  </a:lnTo>
                  <a:lnTo>
                    <a:pt x="21600" y="1652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AA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R="0">
                <a:lnSpc>
                  <a:spcPct val="100000"/>
                </a:lnSpc>
                <a:spcBef>
                  <a:spcPts val="0"/>
                </a:spcBef>
                <a:defRPr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115" name="object 59"/>
          <p:cNvSpPr txBox="1"/>
          <p:nvPr/>
        </p:nvSpPr>
        <p:spPr>
          <a:xfrm>
            <a:off x="9273292" y="12132623"/>
            <a:ext cx="1113156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b="1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Figura</a:t>
            </a:r>
            <a:r>
              <a:rPr spc="-20"/>
              <a:t> </a:t>
            </a:r>
            <a:r>
              <a:t>1</a:t>
            </a:r>
            <a:r>
              <a:rPr spc="-20"/>
              <a:t> </a:t>
            </a:r>
            <a:r>
              <a:rPr b="0"/>
              <a:t>–</a:t>
            </a:r>
            <a:r>
              <a:rPr b="0" spc="-15"/>
              <a:t> </a:t>
            </a:r>
            <a:r>
              <a:rPr b="0" spc="-10"/>
              <a:t>nonononno</a:t>
            </a:r>
          </a:p>
        </p:txBody>
      </p:sp>
      <p:grpSp>
        <p:nvGrpSpPr>
          <p:cNvPr id="118" name="object 60"/>
          <p:cNvGrpSpPr/>
          <p:nvPr/>
        </p:nvGrpSpPr>
        <p:grpSpPr>
          <a:xfrm>
            <a:off x="11174937" y="7036416"/>
            <a:ext cx="3233023" cy="2593296"/>
            <a:chOff x="0" y="0"/>
            <a:chExt cx="3233021" cy="2593295"/>
          </a:xfrm>
        </p:grpSpPr>
        <p:sp>
          <p:nvSpPr>
            <p:cNvPr id="116" name="object 61"/>
            <p:cNvSpPr/>
            <p:nvPr/>
          </p:nvSpPr>
          <p:spPr>
            <a:xfrm>
              <a:off x="0" y="0"/>
              <a:ext cx="3233022" cy="2233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025" y="0"/>
                  </a:moveTo>
                  <a:lnTo>
                    <a:pt x="575" y="0"/>
                  </a:lnTo>
                  <a:lnTo>
                    <a:pt x="351" y="65"/>
                  </a:lnTo>
                  <a:lnTo>
                    <a:pt x="168" y="244"/>
                  </a:lnTo>
                  <a:lnTo>
                    <a:pt x="45" y="508"/>
                  </a:lnTo>
                  <a:lnTo>
                    <a:pt x="0" y="832"/>
                  </a:lnTo>
                  <a:lnTo>
                    <a:pt x="0" y="20768"/>
                  </a:lnTo>
                  <a:lnTo>
                    <a:pt x="45" y="21092"/>
                  </a:lnTo>
                  <a:lnTo>
                    <a:pt x="168" y="21356"/>
                  </a:lnTo>
                  <a:lnTo>
                    <a:pt x="351" y="21535"/>
                  </a:lnTo>
                  <a:lnTo>
                    <a:pt x="575" y="21600"/>
                  </a:lnTo>
                  <a:lnTo>
                    <a:pt x="21600" y="21600"/>
                  </a:lnTo>
                  <a:lnTo>
                    <a:pt x="21600" y="832"/>
                  </a:lnTo>
                  <a:lnTo>
                    <a:pt x="21555" y="508"/>
                  </a:lnTo>
                  <a:lnTo>
                    <a:pt x="21432" y="244"/>
                  </a:lnTo>
                  <a:lnTo>
                    <a:pt x="21249" y="65"/>
                  </a:lnTo>
                  <a:lnTo>
                    <a:pt x="21025" y="0"/>
                  </a:lnTo>
                  <a:close/>
                </a:path>
              </a:pathLst>
            </a:custGeom>
            <a:solidFill>
              <a:srgbClr val="8DC6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R="0">
                <a:lnSpc>
                  <a:spcPct val="100000"/>
                </a:lnSpc>
                <a:spcBef>
                  <a:spcPts val="0"/>
                </a:spcBef>
                <a:defRPr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17" name="object 62"/>
            <p:cNvSpPr/>
            <p:nvPr/>
          </p:nvSpPr>
          <p:spPr>
            <a:xfrm>
              <a:off x="1781696" y="2226991"/>
              <a:ext cx="1451326" cy="366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0" y="0"/>
                  </a:lnTo>
                  <a:lnTo>
                    <a:pt x="0" y="16527"/>
                  </a:lnTo>
                  <a:lnTo>
                    <a:pt x="101" y="18502"/>
                  </a:lnTo>
                  <a:lnTo>
                    <a:pt x="375" y="20114"/>
                  </a:lnTo>
                  <a:lnTo>
                    <a:pt x="782" y="21201"/>
                  </a:lnTo>
                  <a:lnTo>
                    <a:pt x="1280" y="21600"/>
                  </a:lnTo>
                  <a:lnTo>
                    <a:pt x="20320" y="21600"/>
                  </a:lnTo>
                  <a:lnTo>
                    <a:pt x="20818" y="21201"/>
                  </a:lnTo>
                  <a:lnTo>
                    <a:pt x="21225" y="20114"/>
                  </a:lnTo>
                  <a:lnTo>
                    <a:pt x="21499" y="18502"/>
                  </a:lnTo>
                  <a:lnTo>
                    <a:pt x="21600" y="1652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AA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R="0">
                <a:lnSpc>
                  <a:spcPct val="100000"/>
                </a:lnSpc>
                <a:spcBef>
                  <a:spcPts val="0"/>
                </a:spcBef>
                <a:defRPr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121" name="object 63"/>
          <p:cNvGrpSpPr/>
          <p:nvPr/>
        </p:nvGrpSpPr>
        <p:grpSpPr>
          <a:xfrm>
            <a:off x="11174937" y="9909653"/>
            <a:ext cx="3233023" cy="2481354"/>
            <a:chOff x="0" y="0"/>
            <a:chExt cx="3233021" cy="2481352"/>
          </a:xfrm>
        </p:grpSpPr>
        <p:sp>
          <p:nvSpPr>
            <p:cNvPr id="119" name="object 64"/>
            <p:cNvSpPr/>
            <p:nvPr/>
          </p:nvSpPr>
          <p:spPr>
            <a:xfrm>
              <a:off x="0" y="0"/>
              <a:ext cx="3233022" cy="21150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025" y="0"/>
                  </a:moveTo>
                  <a:lnTo>
                    <a:pt x="575" y="0"/>
                  </a:lnTo>
                  <a:lnTo>
                    <a:pt x="351" y="69"/>
                  </a:lnTo>
                  <a:lnTo>
                    <a:pt x="168" y="257"/>
                  </a:lnTo>
                  <a:lnTo>
                    <a:pt x="45" y="537"/>
                  </a:lnTo>
                  <a:lnTo>
                    <a:pt x="0" y="878"/>
                  </a:lnTo>
                  <a:lnTo>
                    <a:pt x="0" y="20721"/>
                  </a:lnTo>
                  <a:lnTo>
                    <a:pt x="45" y="21063"/>
                  </a:lnTo>
                  <a:lnTo>
                    <a:pt x="168" y="21343"/>
                  </a:lnTo>
                  <a:lnTo>
                    <a:pt x="351" y="21531"/>
                  </a:lnTo>
                  <a:lnTo>
                    <a:pt x="575" y="21600"/>
                  </a:lnTo>
                  <a:lnTo>
                    <a:pt x="21600" y="21600"/>
                  </a:lnTo>
                  <a:lnTo>
                    <a:pt x="21600" y="878"/>
                  </a:lnTo>
                  <a:lnTo>
                    <a:pt x="21555" y="537"/>
                  </a:lnTo>
                  <a:lnTo>
                    <a:pt x="21432" y="257"/>
                  </a:lnTo>
                  <a:lnTo>
                    <a:pt x="21249" y="69"/>
                  </a:lnTo>
                  <a:lnTo>
                    <a:pt x="21025" y="0"/>
                  </a:lnTo>
                  <a:close/>
                </a:path>
              </a:pathLst>
            </a:custGeom>
            <a:solidFill>
              <a:srgbClr val="8DC6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R="0">
                <a:lnSpc>
                  <a:spcPct val="100000"/>
                </a:lnSpc>
                <a:spcBef>
                  <a:spcPts val="0"/>
                </a:spcBef>
                <a:defRPr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0" name="object 65"/>
            <p:cNvSpPr/>
            <p:nvPr/>
          </p:nvSpPr>
          <p:spPr>
            <a:xfrm>
              <a:off x="1781696" y="2115048"/>
              <a:ext cx="1451326" cy="366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0" y="0"/>
                  </a:lnTo>
                  <a:lnTo>
                    <a:pt x="0" y="16527"/>
                  </a:lnTo>
                  <a:lnTo>
                    <a:pt x="101" y="18502"/>
                  </a:lnTo>
                  <a:lnTo>
                    <a:pt x="375" y="20114"/>
                  </a:lnTo>
                  <a:lnTo>
                    <a:pt x="782" y="21201"/>
                  </a:lnTo>
                  <a:lnTo>
                    <a:pt x="1280" y="21600"/>
                  </a:lnTo>
                  <a:lnTo>
                    <a:pt x="20320" y="21600"/>
                  </a:lnTo>
                  <a:lnTo>
                    <a:pt x="20818" y="21201"/>
                  </a:lnTo>
                  <a:lnTo>
                    <a:pt x="21225" y="20114"/>
                  </a:lnTo>
                  <a:lnTo>
                    <a:pt x="21499" y="18502"/>
                  </a:lnTo>
                  <a:lnTo>
                    <a:pt x="21600" y="1652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AA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R="0">
                <a:lnSpc>
                  <a:spcPct val="100000"/>
                </a:lnSpc>
                <a:spcBef>
                  <a:spcPts val="0"/>
                </a:spcBef>
                <a:defRPr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122" name="object 66"/>
          <p:cNvSpPr txBox="1"/>
          <p:nvPr/>
        </p:nvSpPr>
        <p:spPr>
          <a:xfrm>
            <a:off x="13081567" y="9371328"/>
            <a:ext cx="1176656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b="1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Figura</a:t>
            </a:r>
            <a:r>
              <a:rPr spc="-20"/>
              <a:t> </a:t>
            </a:r>
            <a:r>
              <a:t>2</a:t>
            </a:r>
            <a:r>
              <a:rPr spc="-20"/>
              <a:t> </a:t>
            </a:r>
            <a:r>
              <a:rPr b="0"/>
              <a:t>–</a:t>
            </a:r>
            <a:r>
              <a:rPr b="0" spc="-15"/>
              <a:t> </a:t>
            </a:r>
            <a:r>
              <a:rPr b="0" spc="-10"/>
              <a:t>nonononono</a:t>
            </a:r>
          </a:p>
        </p:txBody>
      </p:sp>
      <p:sp>
        <p:nvSpPr>
          <p:cNvPr id="123" name="object 67"/>
          <p:cNvSpPr txBox="1"/>
          <p:nvPr/>
        </p:nvSpPr>
        <p:spPr>
          <a:xfrm>
            <a:off x="657437" y="4927859"/>
            <a:ext cx="13591541" cy="1430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300"/>
              </a:spcBef>
              <a:defRPr sz="3800">
                <a:latin typeface="Azo Sans Light"/>
                <a:ea typeface="Azo Sans Light"/>
                <a:cs typeface="Azo Sans Light"/>
                <a:sym typeface="Azo Sans Light"/>
              </a:defRPr>
            </a:pPr>
          </a:p>
          <a:p>
            <a:pPr indent="306070" algn="ctr">
              <a:defRPr b="1" sz="3200">
                <a:solidFill>
                  <a:srgbClr val="005AAA"/>
                </a:solidFill>
              </a:defRPr>
            </a:pPr>
            <a:r>
              <a:t>TÍTULO DO </a:t>
            </a:r>
            <a:r>
              <a:rPr spc="-10"/>
              <a:t>TRABALHO</a:t>
            </a:r>
          </a:p>
          <a:p>
            <a:pPr indent="306704" algn="ctr">
              <a:lnSpc>
                <a:spcPts val="2600"/>
              </a:lnSpc>
              <a:spcBef>
                <a:spcPts val="800"/>
              </a:spcBef>
              <a:defRPr b="1" sz="2200"/>
            </a:pPr>
            <a:r>
              <a:t>Nomes</a:t>
            </a:r>
            <a:r>
              <a:rPr spc="75"/>
              <a:t> </a:t>
            </a:r>
            <a:r>
              <a:t>dos</a:t>
            </a:r>
            <a:r>
              <a:rPr spc="75"/>
              <a:t> </a:t>
            </a:r>
            <a:r>
              <a:t>autores:</a:t>
            </a:r>
            <a:r>
              <a:rPr spc="75"/>
              <a:t> </a:t>
            </a:r>
            <a:r>
              <a:t>arial,</a:t>
            </a:r>
            <a:r>
              <a:rPr spc="79"/>
              <a:t> </a:t>
            </a:r>
            <a:r>
              <a:t>negrito,</a:t>
            </a:r>
            <a:r>
              <a:rPr spc="85"/>
              <a:t> </a:t>
            </a:r>
            <a:r>
              <a:t>centralizado</a:t>
            </a:r>
          </a:p>
          <a:p>
            <a:pPr indent="305434" algn="ctr">
              <a:lnSpc>
                <a:spcPts val="2100"/>
              </a:lnSpc>
            </a:pPr>
            <a:r>
              <a:t>Instituições;</a:t>
            </a:r>
            <a:r>
              <a:rPr spc="-15"/>
              <a:t> </a:t>
            </a:r>
            <a:r>
              <a:t>unidade</a:t>
            </a:r>
            <a:r>
              <a:rPr spc="-15"/>
              <a:t> </a:t>
            </a:r>
            <a:r>
              <a:t>acadêmica</a:t>
            </a:r>
            <a:r>
              <a:rPr spc="-15"/>
              <a:t> </a:t>
            </a:r>
            <a:r>
              <a:t>e</a:t>
            </a:r>
            <a:r>
              <a:rPr spc="-15"/>
              <a:t> </a:t>
            </a:r>
            <a:r>
              <a:t>endereço</a:t>
            </a:r>
            <a:r>
              <a:rPr spc="-15"/>
              <a:t> </a:t>
            </a:r>
            <a:r>
              <a:t>eletrônico</a:t>
            </a:r>
          </a:p>
        </p:txBody>
      </p:sp>
      <p:sp>
        <p:nvSpPr>
          <p:cNvPr id="124" name="object 68"/>
          <p:cNvSpPr txBox="1"/>
          <p:nvPr/>
        </p:nvSpPr>
        <p:spPr>
          <a:xfrm>
            <a:off x="13081567" y="12132623"/>
            <a:ext cx="1113156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b="1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Figura</a:t>
            </a:r>
            <a:r>
              <a:rPr spc="-20"/>
              <a:t> </a:t>
            </a:r>
            <a:r>
              <a:t>3</a:t>
            </a:r>
            <a:r>
              <a:rPr spc="-20"/>
              <a:t> </a:t>
            </a:r>
            <a:r>
              <a:rPr b="0"/>
              <a:t>–</a:t>
            </a:r>
            <a:r>
              <a:rPr b="0" spc="-15"/>
              <a:t> </a:t>
            </a:r>
            <a:r>
              <a:rPr b="0" spc="-10"/>
              <a:t>nonononon</a:t>
            </a:r>
          </a:p>
        </p:txBody>
      </p:sp>
      <p:sp>
        <p:nvSpPr>
          <p:cNvPr id="125" name="object 69"/>
          <p:cNvSpPr txBox="1"/>
          <p:nvPr/>
        </p:nvSpPr>
        <p:spPr>
          <a:xfrm>
            <a:off x="10832069" y="12701175"/>
            <a:ext cx="3571876" cy="232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100"/>
            </a:pPr>
            <a:r>
              <a:t>Fonte:</a:t>
            </a:r>
            <a:r>
              <a:rPr spc="-4"/>
              <a:t> </a:t>
            </a:r>
            <a:r>
              <a:t>Dados ﬁctícios</a:t>
            </a:r>
            <a:r>
              <a:rPr spc="-4"/>
              <a:t> </a:t>
            </a:r>
            <a:r>
              <a:t>elaborados para</a:t>
            </a:r>
            <a:r>
              <a:rPr spc="-4"/>
              <a:t> </a:t>
            </a:r>
            <a:r>
              <a:t>ﬁns </a:t>
            </a:r>
            <a:r>
              <a:rPr spc="-9"/>
              <a:t>ilustrativos.</a:t>
            </a:r>
          </a:p>
        </p:txBody>
      </p:sp>
      <p:sp>
        <p:nvSpPr>
          <p:cNvPr id="126" name="object 70"/>
          <p:cNvSpPr txBox="1"/>
          <p:nvPr/>
        </p:nvSpPr>
        <p:spPr>
          <a:xfrm>
            <a:off x="10832069" y="14824673"/>
            <a:ext cx="3571876" cy="232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100"/>
            </a:pPr>
            <a:r>
              <a:t>Fonte:</a:t>
            </a:r>
            <a:r>
              <a:rPr spc="-4"/>
              <a:t> </a:t>
            </a:r>
            <a:r>
              <a:t>Dados ﬁctícios</a:t>
            </a:r>
            <a:r>
              <a:rPr spc="-4"/>
              <a:t> </a:t>
            </a:r>
            <a:r>
              <a:t>elaborados para</a:t>
            </a:r>
            <a:r>
              <a:rPr spc="-4"/>
              <a:t> </a:t>
            </a:r>
            <a:r>
              <a:t>ﬁns </a:t>
            </a:r>
            <a:r>
              <a:rPr spc="-9"/>
              <a:t>ilustrativos.</a:t>
            </a:r>
          </a:p>
        </p:txBody>
      </p:sp>
      <p:graphicFrame>
        <p:nvGraphicFramePr>
          <p:cNvPr id="127" name="object 71"/>
          <p:cNvGraphicFramePr/>
          <p:nvPr/>
        </p:nvGraphicFramePr>
        <p:xfrm>
          <a:off x="7790349" y="13438581"/>
          <a:ext cx="6617336" cy="116903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409190"/>
                <a:gridCol w="2665730"/>
                <a:gridCol w="1542415"/>
              </a:tblGrid>
              <a:tr h="231775">
                <a:tc>
                  <a:txBody>
                    <a:bodyPr/>
                    <a:lstStyle/>
                    <a:p>
                      <a:pPr marR="33655">
                        <a:spcBef>
                          <a:spcPts val="100"/>
                        </a:spcBef>
                        <a:defRPr spc="-20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TABELA</a:t>
                      </a:r>
                      <a:r>
                        <a:rPr spc="-35"/>
                        <a:t> </a:t>
                      </a:r>
                      <a:r>
                        <a:rPr spc="-25"/>
                        <a:t>1.</a:t>
                      </a:r>
                    </a:p>
                  </a:txBody>
                  <a:tcPr marL="0" marR="0" marT="0" marB="0" anchor="t" anchorCtr="0" horzOverflow="overflow"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indent="41275" algn="l">
                        <a:spcBef>
                          <a:spcPts val="100"/>
                        </a:spcBef>
                        <a:defRPr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TÍTULO</a:t>
                      </a:r>
                      <a:r>
                        <a:rPr spc="20"/>
                        <a:t> </a:t>
                      </a:r>
                      <a:r>
                        <a:t>E</a:t>
                      </a:r>
                      <a:r>
                        <a:rPr spc="25"/>
                        <a:t> </a:t>
                      </a:r>
                      <a:r>
                        <a:t>CABEÇALHO</a:t>
                      </a:r>
                      <a:r>
                        <a:rPr spc="25"/>
                        <a:t> </a:t>
                      </a:r>
                      <a:r>
                        <a:t>DA</a:t>
                      </a:r>
                      <a:r>
                        <a:rPr spc="-70"/>
                        <a:t> </a:t>
                      </a:r>
                      <a:r>
                        <a:rPr spc="-10"/>
                        <a:t>TABELA</a:t>
                      </a:r>
                    </a:p>
                  </a:txBody>
                  <a:tcPr marL="0" marR="0" marT="0" marB="0" anchor="t" anchorCtr="0" horzOverflow="overflow"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ym typeface="Calibri"/>
                        </a:defRPr>
                      </a:pPr>
                    </a:p>
                  </a:txBody>
                  <a:tcPr marL="0" marR="0" marT="0" marB="0" anchor="t" anchorCtr="0" horzOverflow="overflow"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b="1" spc="-10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Variáveis</a:t>
                      </a:r>
                    </a:p>
                  </a:txBody>
                  <a:tcPr marL="0" marR="0" marT="0" marB="0" anchor="t" anchorCtr="0" horzOverflow="overflow"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indent="450850" algn="l">
                        <a:spcBef>
                          <a:spcPts val="100"/>
                        </a:spcBef>
                        <a:defRPr b="1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Área</a:t>
                      </a:r>
                      <a:r>
                        <a:rPr spc="10"/>
                        <a:t> </a:t>
                      </a:r>
                      <a:r>
                        <a:rPr spc="-10"/>
                        <a:t>urbana</a:t>
                      </a:r>
                    </a:p>
                  </a:txBody>
                  <a:tcPr marL="0" marR="0" marT="0" marB="0" anchor="t" anchorCtr="0" horzOverflow="overflow"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655319" algn="ctr">
                        <a:spcBef>
                          <a:spcPts val="100"/>
                        </a:spcBef>
                        <a:defRPr b="1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Área</a:t>
                      </a:r>
                      <a:r>
                        <a:rPr spc="10"/>
                        <a:t> </a:t>
                      </a:r>
                      <a:r>
                        <a:rPr spc="-10"/>
                        <a:t>rural</a:t>
                      </a:r>
                    </a:p>
                  </a:txBody>
                  <a:tcPr marL="0" marR="0" marT="0" marB="0" anchor="t" anchorCtr="0" horzOverflow="overflow">
                    <a:lnT w="6350">
                      <a:solidFill>
                        <a:srgbClr val="231F20"/>
                      </a:solidFill>
                    </a:lnT>
                    <a:lnB w="6350">
                      <a:solidFill>
                        <a:srgbClr val="231F20"/>
                      </a:solidFill>
                    </a:lnB>
                  </a:tcPr>
                </a:tc>
              </a:tr>
              <a:tr h="236854">
                <a:tc>
                  <a:txBody>
                    <a:bodyPr/>
                    <a:lstStyle/>
                    <a:p>
                      <a:pPr indent="33019" algn="l">
                        <a:spcBef>
                          <a:spcPts val="100"/>
                        </a:spcBef>
                        <a:defRPr spc="-10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Temperatura</a:t>
                      </a:r>
                      <a:r>
                        <a:rPr spc="0"/>
                        <a:t> média </a:t>
                      </a:r>
                      <a:r>
                        <a:rPr spc="-20"/>
                        <a:t>(°C)</a:t>
                      </a:r>
                    </a:p>
                  </a:txBody>
                  <a:tcPr marL="0" marR="0" marT="0" marB="0" anchor="t" anchorCtr="0" horzOverflow="overflow">
                    <a:lnT w="6350">
                      <a:solidFill>
                        <a:srgbClr val="231F2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spc="-20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29,5</a:t>
                      </a:r>
                    </a:p>
                  </a:txBody>
                  <a:tcPr marL="0" marR="0" marT="0" marB="0" anchor="t" anchorCtr="0" horzOverflow="overflow">
                    <a:lnT w="6350">
                      <a:solidFill>
                        <a:srgbClr val="231F2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marR="655955" algn="ctr">
                        <a:spcBef>
                          <a:spcPts val="100"/>
                        </a:spcBef>
                      </a:pPr>
                      <a:r>
                        <a:rPr spc="-20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26,8</a:t>
                      </a:r>
                    </a:p>
                  </a:txBody>
                  <a:tcPr marL="0" marR="0" marT="0" marB="0" anchor="t" anchorCtr="0" horzOverflow="overflow">
                    <a:lnT w="6350">
                      <a:solidFill>
                        <a:srgbClr val="231F20"/>
                      </a:solidFill>
                    </a:lnT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indent="33019" algn="l">
                        <a:spcBef>
                          <a:spcPts val="100"/>
                        </a:spcBef>
                        <a:defRPr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Umidade</a:t>
                      </a:r>
                      <a:r>
                        <a:rPr spc="10"/>
                        <a:t> </a:t>
                      </a:r>
                      <a:r>
                        <a:t>relativa</a:t>
                      </a:r>
                      <a:r>
                        <a:rPr spc="10"/>
                        <a:t> </a:t>
                      </a:r>
                      <a:r>
                        <a:rPr spc="-25"/>
                        <a:t>(%)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spc="-25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65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marR="655955" algn="ctr">
                        <a:spcBef>
                          <a:spcPts val="100"/>
                        </a:spcBef>
                      </a:pPr>
                      <a:r>
                        <a:rPr spc="-25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78</a:t>
                      </a:r>
                    </a:p>
                  </a:txBody>
                  <a:tcPr marL="0" marR="0" marT="0" marB="0" anchor="t" anchorCtr="0" horzOverflow="overflow"/>
                </a:tc>
              </a:tr>
              <a:tr h="231775">
                <a:tc>
                  <a:txBody>
                    <a:bodyPr/>
                    <a:lstStyle/>
                    <a:p>
                      <a:pPr indent="33019" algn="l">
                        <a:spcBef>
                          <a:spcPts val="100"/>
                        </a:spcBef>
                        <a:defRPr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Cobertura</a:t>
                      </a:r>
                      <a:r>
                        <a:rPr spc="10"/>
                        <a:t> </a:t>
                      </a:r>
                      <a:r>
                        <a:t>vegetal</a:t>
                      </a:r>
                      <a:r>
                        <a:rPr spc="10"/>
                        <a:t> </a:t>
                      </a:r>
                      <a:r>
                        <a:rPr spc="-25"/>
                        <a:t>(%)</a:t>
                      </a:r>
                    </a:p>
                  </a:txBody>
                  <a:tcPr marL="0" marR="0" marT="0" marB="0" anchor="t" anchorCtr="0" horzOverflow="overflow"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spc="-25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</a:t>
                      </a:r>
                    </a:p>
                  </a:txBody>
                  <a:tcPr marL="0" marR="0" marT="0" marB="0" anchor="t" anchorCtr="0" horzOverflow="overflow">
                    <a:lnB w="6350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655955" algn="ctr">
                        <a:spcBef>
                          <a:spcPts val="100"/>
                        </a:spcBef>
                      </a:pPr>
                      <a:r>
                        <a:rPr spc="-25" sz="1200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62</a:t>
                      </a:r>
                    </a:p>
                  </a:txBody>
                  <a:tcPr marL="0" marR="0" marT="0" marB="0" anchor="t" anchorCtr="0" horzOverflow="overflow">
                    <a:lnB w="6350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128" name="object 52"/>
          <p:cNvSpPr txBox="1"/>
          <p:nvPr/>
        </p:nvSpPr>
        <p:spPr>
          <a:xfrm>
            <a:off x="657438" y="7126730"/>
            <a:ext cx="6643369" cy="873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5875">
              <a:spcBef>
                <a:spcPts val="1000"/>
              </a:spcBef>
              <a:defRPr b="1" sz="2300">
                <a:solidFill>
                  <a:srgbClr val="005AAA"/>
                </a:solidFill>
              </a:defRPr>
            </a:pPr>
            <a:r>
              <a:t>1. INTRODUÇÃO</a:t>
            </a:r>
          </a:p>
          <a:p>
            <a:pPr indent="15875"/>
            <a:r>
              <a:t>Apresentar o tema, o contexto do estudo e os objetivos do tra-balho.</a:t>
            </a:r>
          </a:p>
        </p:txBody>
      </p:sp>
      <p:pic>
        <p:nvPicPr>
          <p:cNvPr id="129" name="Image" descr="Image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728452" y="856816"/>
            <a:ext cx="5806871" cy="339269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Image" descr="Image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8847989" y="1282814"/>
            <a:ext cx="5533212" cy="2088813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Image" descr="Image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8913122" y="3840128"/>
            <a:ext cx="5533212" cy="3846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231F2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5080" indent="0" algn="l" defTabSz="914400" rtl="0" fontAlgn="auto" latinLnBrk="0" hangingPunct="0">
          <a:lnSpc>
            <a:spcPts val="2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31F2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5080" indent="0" algn="l" defTabSz="914400" rtl="0" fontAlgn="auto" latinLnBrk="0" hangingPunct="0">
          <a:lnSpc>
            <a:spcPts val="2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31F2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